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62" r:id="rId17"/>
    <p:sldId id="285" r:id="rId18"/>
    <p:sldId id="286" r:id="rId19"/>
    <p:sldId id="287" r:id="rId20"/>
    <p:sldId id="280" r:id="rId21"/>
    <p:sldId id="281" r:id="rId22"/>
    <p:sldId id="282" r:id="rId23"/>
    <p:sldId id="283" r:id="rId24"/>
    <p:sldId id="284" r:id="rId25"/>
    <p:sldId id="288" r:id="rId26"/>
    <p:sldId id="26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84" autoAdjust="0"/>
    <p:restoredTop sz="92900" autoAdjust="0"/>
  </p:normalViewPr>
  <p:slideViewPr>
    <p:cSldViewPr snapToGrid="0" snapToObjects="1">
      <p:cViewPr varScale="1">
        <p:scale>
          <a:sx n="138" d="100"/>
          <a:sy n="138" d="100"/>
        </p:scale>
        <p:origin x="-60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306668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Parker </a:t>
            </a:r>
            <a:r>
              <a:rPr lang="en-US" dirty="0" err="1" smtClean="0"/>
              <a:t>Hegstrom</a:t>
            </a:r>
            <a:endParaRPr lang="en-US" dirty="0" smtClean="0"/>
          </a:p>
          <a:p>
            <a:r>
              <a:rPr lang="en-US" dirty="0" smtClean="0"/>
              <a:t>Robbie Daitzman</a:t>
            </a:r>
          </a:p>
          <a:p>
            <a:r>
              <a:rPr lang="en-US" dirty="0" smtClean="0"/>
              <a:t>Karol </a:t>
            </a:r>
            <a:r>
              <a:rPr lang="en-US" dirty="0" err="1" smtClean="0"/>
              <a:t>Cholody</a:t>
            </a:r>
            <a:endParaRPr lang="en-US" dirty="0" smtClean="0"/>
          </a:p>
          <a:p>
            <a:r>
              <a:rPr lang="en-US" dirty="0" smtClean="0"/>
              <a:t>Tomasz </a:t>
            </a:r>
            <a:r>
              <a:rPr lang="en-US" dirty="0" err="1" smtClean="0"/>
              <a:t>Garyga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496"/>
            <a:ext cx="822960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Picture 3" descr="2013-12-11 23-4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66559" y="1134339"/>
            <a:ext cx="4720241" cy="53279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78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Movie</a:t>
            </a:r>
            <a:endParaRPr lang="en-US" dirty="0"/>
          </a:p>
        </p:txBody>
      </p:sp>
      <p:pic>
        <p:nvPicPr>
          <p:cNvPr id="5" name="Picture 4" descr="2013-12-11 23-50-3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57146" y="1037809"/>
            <a:ext cx="5029510" cy="55165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Cinema</a:t>
            </a:r>
            <a:endParaRPr lang="en-US" dirty="0"/>
          </a:p>
        </p:txBody>
      </p:sp>
      <p:pic>
        <p:nvPicPr>
          <p:cNvPr id="5" name="Picture 4" descr="2013-12-11 23-57-55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436926" y="948516"/>
            <a:ext cx="5249874" cy="53205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buy tickets to the cinema</a:t>
            </a:r>
          </a:p>
          <a:p>
            <a:r>
              <a:rPr lang="en-US" dirty="0" smtClean="0"/>
              <a:t>Read and post comments and reviews about films</a:t>
            </a:r>
          </a:p>
          <a:p>
            <a:r>
              <a:rPr lang="en-US" dirty="0" smtClean="0"/>
              <a:t>Look up movies at a certain cinema and vice versa</a:t>
            </a:r>
          </a:p>
          <a:p>
            <a:r>
              <a:rPr lang="en-US" dirty="0" smtClean="0"/>
              <a:t>Look up info on movies </a:t>
            </a:r>
          </a:p>
          <a:p>
            <a:pPr lvl="1"/>
            <a:r>
              <a:rPr lang="en-US" dirty="0" smtClean="0"/>
              <a:t>Cinemas, director, plot, cast, photos, and trailers</a:t>
            </a:r>
          </a:p>
          <a:p>
            <a:r>
              <a:rPr lang="en-US" dirty="0" smtClean="0"/>
              <a:t>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 ho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1" y="0"/>
            <a:ext cx="758117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ing proc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3" y="0"/>
            <a:ext cx="66576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462</TotalTime>
  <Words>574</Words>
  <Application>Microsoft Macintosh PowerPoint</Application>
  <PresentationFormat>On-screen Show (4:3)</PresentationFormat>
  <Paragraphs>79</Paragraphs>
  <Slides>26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Screenshots of Our Interface</vt:lpstr>
      <vt:lpstr>Home Page</vt:lpstr>
      <vt:lpstr>Page for  a Movie</vt:lpstr>
      <vt:lpstr>Page for  a Cinema</vt:lpstr>
      <vt:lpstr>Slide 20</vt:lpstr>
      <vt:lpstr>Slide 21</vt:lpstr>
      <vt:lpstr>Slide 22</vt:lpstr>
      <vt:lpstr>Slide 23</vt:lpstr>
      <vt:lpstr>Slide 24</vt:lpstr>
      <vt:lpstr>Slide 25</vt:lpstr>
      <vt:lpstr>Web Design Patterns Used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15</cp:revision>
  <dcterms:created xsi:type="dcterms:W3CDTF">2013-12-12T08:53:52Z</dcterms:created>
  <dcterms:modified xsi:type="dcterms:W3CDTF">2013-12-12T08:55:00Z</dcterms:modified>
</cp:coreProperties>
</file>